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</p:sldIdLst>
  <p:sldSz cx="8999538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646"/>
  </p:normalViewPr>
  <p:slideViewPr>
    <p:cSldViewPr snapToGrid="0" snapToObjects="1" showGuides="1">
      <p:cViewPr varScale="1">
        <p:scale>
          <a:sx n="80" d="100"/>
          <a:sy n="80" d="100"/>
        </p:scale>
        <p:origin x="512" y="200"/>
      </p:cViewPr>
      <p:guideLst>
        <p:guide orient="horz" pos="2268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1178222"/>
            <a:ext cx="7649607" cy="2506427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3781306"/>
            <a:ext cx="6749654" cy="1738167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18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383297"/>
            <a:ext cx="1940525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383297"/>
            <a:ext cx="5709082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6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794831"/>
            <a:ext cx="7762102" cy="2994714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4817876"/>
            <a:ext cx="7762102" cy="1574849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5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916484"/>
            <a:ext cx="3824804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916484"/>
            <a:ext cx="3824804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7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383299"/>
            <a:ext cx="7762102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764832"/>
            <a:ext cx="3807226" cy="864917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2629749"/>
            <a:ext cx="3807226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1764832"/>
            <a:ext cx="3825976" cy="864917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2629749"/>
            <a:ext cx="3825976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6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479954"/>
            <a:ext cx="2902585" cy="167984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1036570"/>
            <a:ext cx="4556016" cy="5116178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159794"/>
            <a:ext cx="2902585" cy="400128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479954"/>
            <a:ext cx="2902585" cy="167984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1036570"/>
            <a:ext cx="4556016" cy="5116178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159794"/>
            <a:ext cx="2902585" cy="400128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3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383299"/>
            <a:ext cx="7762102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1916484"/>
            <a:ext cx="7762102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6672698"/>
            <a:ext cx="202489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AA61B-E4AB-FD40-88C1-737722EC78D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6672698"/>
            <a:ext cx="3037344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6672698"/>
            <a:ext cx="202489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20CAD-91DF-984B-A8BD-BA39F8DB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.png"/><Relationship Id="rId18" Type="http://schemas.openxmlformats.org/officeDocument/2006/relationships/hyperlink" Target="https://www.remix3d.com/details/G009SVDBG21K" TargetMode="External"/><Relationship Id="rId3" Type="http://schemas.openxmlformats.org/officeDocument/2006/relationships/hyperlink" Target="https://www.remix3d.com/details/G009SX0LN379" TargetMode="External"/><Relationship Id="rId7" Type="http://schemas.openxmlformats.org/officeDocument/2006/relationships/image" Target="../media/image2.png"/><Relationship Id="rId12" Type="http://schemas.openxmlformats.org/officeDocument/2006/relationships/hyperlink" Target="https://www.remix3d.com/details/G009SVDBHLP1" TargetMode="External"/><Relationship Id="rId17" Type="http://schemas.microsoft.com/office/2017/06/relationships/model3d" Target="../media/model3d6.glb"/><Relationship Id="rId2" Type="http://schemas.microsoft.com/office/2017/06/relationships/model3d" Target="../media/model3d1.glb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mix3d.com/details/G009SVDBGXWZ" TargetMode="External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5" Type="http://schemas.openxmlformats.org/officeDocument/2006/relationships/hyperlink" Target="https://www.remix3d.com/details/G009SVDBG69K" TargetMode="External"/><Relationship Id="rId10" Type="http://schemas.openxmlformats.org/officeDocument/2006/relationships/image" Target="../media/image3.png"/><Relationship Id="rId19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hyperlink" Target="https://www.remix3d.com/details/G009SVDBHHTP" TargetMode="External"/><Relationship Id="rId14" Type="http://schemas.microsoft.com/office/2017/06/relationships/model3d" Target="../media/model3d5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45E806-DBEF-9A47-9FDA-0BD38DFA13F9}"/>
              </a:ext>
            </a:extLst>
          </p:cNvPr>
          <p:cNvGrpSpPr/>
          <p:nvPr/>
        </p:nvGrpSpPr>
        <p:grpSpPr>
          <a:xfrm>
            <a:off x="195" y="-572590"/>
            <a:ext cx="9899456" cy="7788586"/>
            <a:chOff x="195" y="-572590"/>
            <a:chExt cx="9899456" cy="778858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19" descr="Corn Wall">
                  <a:extLst>
                    <a:ext uri="{FF2B5EF4-FFF2-40B4-BE49-F238E27FC236}">
                      <a16:creationId xmlns:a16="http://schemas.microsoft.com/office/drawing/2014/main" id="{916F8581-D649-2C43-918F-21D052C8AE4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4568850"/>
                    </p:ext>
                  </p:extLst>
                </p:nvPr>
              </p:nvGraphicFramePr>
              <p:xfrm>
                <a:off x="195" y="-572590"/>
                <a:ext cx="9899456" cy="6842150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9899456" cy="6842150"/>
                      </a:xfrm>
                      <a:prstGeom prst="rect">
                        <a:avLst/>
                      </a:prstGeom>
                    </am3d:spPr>
                    <am3d:camera>
                      <am3d:pos x="0" y="0" z="517764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56" d="1000000"/>
                      <am3d:preTrans dx="-259103" dy="-6345708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00000" ay="1800000" az="1200000"/>
                      <am3d:postTrans dx="0" dy="0" dz="0"/>
                    </am3d:trans>
                    <am3d:attrSrcUrl r:id="rId3"/>
                    <am3d:raster rName="Office3DRenderer" rVer="16.0.8326">
                      <am3d:blip r:embed="rId4"/>
                    </am3d:raster>
                    <am3d:objViewport viewportSz="111030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19" descr="Corn Wall">
                  <a:extLst>
                    <a:ext uri="{FF2B5EF4-FFF2-40B4-BE49-F238E27FC236}">
                      <a16:creationId xmlns:a16="http://schemas.microsoft.com/office/drawing/2014/main" id="{916F8581-D649-2C43-918F-21D052C8AE4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5" y="-572590"/>
                  <a:ext cx="9899456" cy="6842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4" descr="V">
                  <a:extLst>
                    <a:ext uri="{FF2B5EF4-FFF2-40B4-BE49-F238E27FC236}">
                      <a16:creationId xmlns:a16="http://schemas.microsoft.com/office/drawing/2014/main" id="{C29B423B-12CA-2747-AE48-0792E5D3E8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27328692"/>
                    </p:ext>
                  </p:extLst>
                </p:nvPr>
              </p:nvGraphicFramePr>
              <p:xfrm>
                <a:off x="639380" y="2848487"/>
                <a:ext cx="3624178" cy="4367509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624178" cy="43675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am3d:spPr>
                    <am3d:camera>
                      <am3d:pos x="0" y="0" z="6168951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449209" d="1000000"/>
                      <am3d:preTrans dx="0" dy="-18000000" dz="-199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00000" ay="1800000" az="1200000"/>
                      <am3d:postTrans dx="0" dy="0" dz="0"/>
                    </am3d:trans>
                    <am3d:attrSrcUrl r:id="rId6"/>
                    <am3d:raster rName="Office3DRenderer" rVer="16.0.8326">
                      <am3d:blip r:embed="rId7"/>
                    </am3d:raster>
                    <am3d:objViewport viewportSz="54186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4" descr="V">
                  <a:extLst>
                    <a:ext uri="{FF2B5EF4-FFF2-40B4-BE49-F238E27FC236}">
                      <a16:creationId xmlns:a16="http://schemas.microsoft.com/office/drawing/2014/main" id="{C29B423B-12CA-2747-AE48-0792E5D3E84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9380" y="2848487"/>
                  <a:ext cx="3624178" cy="43675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i">
                  <a:extLst>
                    <a:ext uri="{FF2B5EF4-FFF2-40B4-BE49-F238E27FC236}">
                      <a16:creationId xmlns:a16="http://schemas.microsoft.com/office/drawing/2014/main" id="{6D038D13-F7A6-0544-91F1-8F0FA8926C1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7838365"/>
                    </p:ext>
                  </p:extLst>
                </p:nvPr>
              </p:nvGraphicFramePr>
              <p:xfrm>
                <a:off x="3781447" y="2837357"/>
                <a:ext cx="734064" cy="320942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734064" cy="3209426"/>
                      </a:xfrm>
                      <a:prstGeom prst="rect">
                        <a:avLst/>
                      </a:prstGeom>
                    </am3d:spPr>
                    <am3d:camera>
                      <am3d:pos x="0" y="0" z="476418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30656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00000" ay="1800000" az="1200000"/>
                      <am3d:postTrans dx="0" dy="0" dz="0"/>
                    </am3d:trans>
                    <am3d:attrSrcUrl r:id="rId9"/>
                    <am3d:raster rName="Office3DRenderer" rVer="16.0.8326">
                      <am3d:blip r:embed="rId10"/>
                    </am3d:raster>
                    <am3d:objViewport viewportSz="324000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i">
                  <a:extLst>
                    <a:ext uri="{FF2B5EF4-FFF2-40B4-BE49-F238E27FC236}">
                      <a16:creationId xmlns:a16="http://schemas.microsoft.com/office/drawing/2014/main" id="{6D038D13-F7A6-0544-91F1-8F0FA8926C1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81447" y="2837357"/>
                  <a:ext cx="734064" cy="3209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s">
                  <a:extLst>
                    <a:ext uri="{FF2B5EF4-FFF2-40B4-BE49-F238E27FC236}">
                      <a16:creationId xmlns:a16="http://schemas.microsoft.com/office/drawing/2014/main" id="{3493093D-70C7-524D-B291-57D43B6C51D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0859895"/>
                    </p:ext>
                  </p:extLst>
                </p:nvPr>
              </p:nvGraphicFramePr>
              <p:xfrm>
                <a:off x="4398993" y="3640185"/>
                <a:ext cx="1101860" cy="1709781"/>
              </p:xfrm>
              <a:graphic>
                <a:graphicData uri="http://schemas.microsoft.com/office/drawing/2017/model3d">
                  <am3d:model3d r:embed="rId11">
                    <am3d:spPr>
                      <a:xfrm>
                        <a:off x="0" y="0"/>
                        <a:ext cx="1101860" cy="1709781"/>
                      </a:xfrm>
                      <a:prstGeom prst="rect">
                        <a:avLst/>
                      </a:prstGeom>
                    </am3d:spPr>
                    <am3d:camera>
                      <am3d:pos x="0" y="0" z="5602494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11075" d="1000000"/>
                      <am3d:preTrans dx="-1148845" dy="-18080120" dz="-269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00000" ay="1800000" az="1200000"/>
                      <am3d:postTrans dx="0" dy="0" dz="0"/>
                    </am3d:trans>
                    <am3d:attrSrcUrl r:id="rId12"/>
                    <am3d:raster rName="Office3DRenderer" rVer="16.0.8326">
                      <am3d:blip r:embed="rId13"/>
                    </am3d:raster>
                    <am3d:objViewport viewportSz="198841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s">
                  <a:extLst>
                    <a:ext uri="{FF2B5EF4-FFF2-40B4-BE49-F238E27FC236}">
                      <a16:creationId xmlns:a16="http://schemas.microsoft.com/office/drawing/2014/main" id="{3493093D-70C7-524D-B291-57D43B6C51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98993" y="3640185"/>
                  <a:ext cx="1101860" cy="1709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N">
                  <a:extLst>
                    <a:ext uri="{FF2B5EF4-FFF2-40B4-BE49-F238E27FC236}">
                      <a16:creationId xmlns:a16="http://schemas.microsoft.com/office/drawing/2014/main" id="{230CE5EB-662C-EE44-BDB3-F132A51C0F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50137599"/>
                    </p:ext>
                  </p:extLst>
                </p:nvPr>
              </p:nvGraphicFramePr>
              <p:xfrm>
                <a:off x="5343126" y="2266146"/>
                <a:ext cx="1894196" cy="2508021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1894196" cy="2508021"/>
                      </a:xfrm>
                      <a:prstGeom prst="rect">
                        <a:avLst/>
                      </a:prstGeom>
                    </am3d:spPr>
                    <am3d:camera>
                      <am3d:pos x="0" y="0" z="5930059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45845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00000" ay="1800000" az="1200000"/>
                      <am3d:postTrans dx="0" dy="0" dz="0"/>
                    </am3d:trans>
                    <am3d:attrSrcUrl r:id="rId15"/>
                    <am3d:raster rName="Office3DRenderer" rVer="16.0.8326">
                      <am3d:blip r:embed="rId16"/>
                    </am3d:raster>
                    <am3d:objViewport viewportSz="301520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N">
                  <a:extLst>
                    <a:ext uri="{FF2B5EF4-FFF2-40B4-BE49-F238E27FC236}">
                      <a16:creationId xmlns:a16="http://schemas.microsoft.com/office/drawing/2014/main" id="{230CE5EB-662C-EE44-BDB3-F132A51C0F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43126" y="2266146"/>
                  <a:ext cx="1894196" cy="2508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3D Model 8" descr="D">
                  <a:extLst>
                    <a:ext uri="{FF2B5EF4-FFF2-40B4-BE49-F238E27FC236}">
                      <a16:creationId xmlns:a16="http://schemas.microsoft.com/office/drawing/2014/main" id="{AE7E4BD7-2514-C54C-AB6D-BC9543FC05A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80119265"/>
                    </p:ext>
                  </p:extLst>
                </p:nvPr>
              </p:nvGraphicFramePr>
              <p:xfrm>
                <a:off x="7210473" y="2008966"/>
                <a:ext cx="1445283" cy="1663366"/>
              </p:xfrm>
              <a:graphic>
                <a:graphicData uri="http://schemas.microsoft.com/office/drawing/2017/model3d">
                  <am3d:model3d r:embed="rId17">
                    <am3d:spPr>
                      <a:xfrm>
                        <a:off x="0" y="0"/>
                        <a:ext cx="1445283" cy="1663366"/>
                      </a:xfrm>
                      <a:prstGeom prst="rect">
                        <a:avLst/>
                      </a:prstGeom>
                    </am3d:spPr>
                    <am3d:camera>
                      <am3d:pos x="0" y="0" z="605680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449770" d="1000000"/>
                      <am3d:preTrans dx="1" dy="-18000000" dz="-808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00000" ay="1800000" az="1200000"/>
                      <am3d:postTrans dx="0" dy="0" dz="0"/>
                    </am3d:trans>
                    <am3d:attrSrcUrl r:id="rId18"/>
                    <am3d:raster rName="Office3DRenderer" rVer="16.0.8326">
                      <am3d:blip r:embed="rId19"/>
                    </am3d:raster>
                    <am3d:objViewport viewportSz="21606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3D Model 8" descr="D">
                  <a:extLst>
                    <a:ext uri="{FF2B5EF4-FFF2-40B4-BE49-F238E27FC236}">
                      <a16:creationId xmlns:a16="http://schemas.microsoft.com/office/drawing/2014/main" id="{AE7E4BD7-2514-C54C-AB6D-BC9543FC05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0473" y="2008966"/>
                  <a:ext cx="1445283" cy="166336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5087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2019-03-24T15:13:15Z</dcterms:created>
  <dcterms:modified xsi:type="dcterms:W3CDTF">2019-03-24T16:15:39Z</dcterms:modified>
</cp:coreProperties>
</file>